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DF0914"/>
    <a:srgbClr val="7F7F7F"/>
    <a:srgbClr val="BE192A"/>
    <a:srgbClr val="889E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4" d="100"/>
          <a:sy n="84" d="100"/>
        </p:scale>
        <p:origin x="1494" y="726"/>
      </p:cViewPr>
      <p:guideLst>
        <p:guide orient="horz" pos="231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B2E458-0889-415A-90A4-ED9950A05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8DFF02A-6C69-4C5D-8E2F-451EBCA75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6F4F900-0462-4FF5-B58F-AB5C4D12D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518F773-3075-4C86-A31C-DB65D1BB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11BB3CE-21D2-4C5F-92C2-D35350E11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226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CC7E05-04BE-479C-BC8F-631D9316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78E7B6A-006A-4C99-955C-9C939902F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BAACED9-E97A-42AE-AB54-B439C5B9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15EE3D7-B9E6-4260-A41C-E321BCEE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16B2BF2-47F2-4824-8D59-8ACCE058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3933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FD15F930-DDD4-425F-AA80-A0D7B2510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6E6FDE3-795F-432F-895D-26F4150BE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3A7771D-AB9A-4F16-9E1A-CDF82C89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DDD5C8E-E4DE-469A-BC21-EA24BD83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BB87005-5796-464C-AA0E-A1AAD026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284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0F1BDD-3DE1-4A2C-8060-DE13EDE8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3251590-A38C-4F4A-B907-9BDF1B93D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F255840-4035-482D-97F6-6F73359C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64339A2-7979-4695-B1C8-6176ADF1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933799-5F28-48DD-A263-0DC626D7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272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350B70D-DA57-42D1-AFB0-DFC8F0883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FD58405-8F6D-41BB-8298-C224C3F36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9EBBB46-E7AA-43F8-BE99-89B7AEC03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D3142DC-1C78-42A5-BDF7-3F428E90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73A8BD1-6DAC-4270-B05E-83E7F6B8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66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E4C55B-6E62-4A28-8D64-F4B0667B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523DF97-07F4-41A9-9AF9-C4FEC2C30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869279F-12BA-42CB-861E-404E218FF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E37CFA7-1CDA-4F99-B28C-F71AD096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C25746A-7186-4F98-9338-2C4BEA968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70FBB9E-65DC-4AEF-94EA-DCDECDF9B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848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A1D5F7-93B8-40A0-B2B7-90B452B86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225F521-D2E7-4F45-BE1B-B0AB348D5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E897986-AFB7-43BB-A897-2A2447400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A15A9AC-0669-4CC7-BA94-A0F22DB0E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7E52691-EE87-4534-AD62-E5A66B3A7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489940D-413F-47F4-BAB2-051F4CD1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940E8A93-AF93-4858-8186-D44025A99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6BB4DE18-C693-4D05-9CDD-58EB5CB2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995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606AFA-A867-498F-AB15-8F1DC67C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47136DA-BDCC-410B-BDF7-48478B19C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6AA4612-00D8-42E7-BF41-64474E5B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D32FDC6-1350-4646-B1D5-C22B1DC3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159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3EF2D85E-EC62-4BDB-AF41-17E01354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33E50FC9-F4F0-4A8F-8EFC-3A050886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194EDFC-74F0-4D62-9D13-8A01D7756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3662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3BCB0A-61E7-4F2D-8536-8131C395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24C451-8B47-4A24-B481-BE60D30AA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C3CA103-AB84-4C0C-894E-B6A9CD00C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E4A584A-0E96-4211-972F-9E0E36B7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EDB5A0B-9BD8-4438-AC86-4E1007E5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C1E1A34-E5F7-420E-9F3D-2C663F01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256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27F08E-88FE-4C81-8F81-13BEFB2D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2937225-C626-43D2-A4F9-D7119C461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E0CEF8B-B60E-416A-8CC0-222FD8585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86ABE5-F32C-4A27-B4F6-20D10FD5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FECA7D8-BCA6-4E89-B4AC-D9DA4A92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F0EC640-F8A0-4CAD-8773-517056958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45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A295EB49-1577-4B0B-BF3B-A3071707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5C1479A-E742-48D4-901E-8DE790603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04BBF31-0AD8-4E0B-AE87-01B26A330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E441-BE7D-43BF-88E6-E46204E37367}" type="datetimeFigureOut">
              <a:rPr lang="es-PE" smtClean="0"/>
              <a:t>5/02/2024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9C81CB8-3729-4E60-BD7E-0E3004B06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A674D61-841A-4777-9779-7F538C609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47A97-3B8B-49DF-B134-127DC0E14A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167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cutt.ly/LwXdxDzu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ject 5">
            <a:extLst>
              <a:ext uri="{FF2B5EF4-FFF2-40B4-BE49-F238E27FC236}">
                <a16:creationId xmlns:a16="http://schemas.microsoft.com/office/drawing/2014/main" xmlns="" id="{53EB6AFA-F471-4949-B21D-3BCEBFD92A67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3030" y="188214"/>
            <a:ext cx="2222828" cy="581533"/>
          </a:xfrm>
          <a:prstGeom prst="rect">
            <a:avLst/>
          </a:prstGeom>
        </p:spPr>
      </p:pic>
      <p:grpSp>
        <p:nvGrpSpPr>
          <p:cNvPr id="78" name="Google Shape;407;p22">
            <a:extLst>
              <a:ext uri="{FF2B5EF4-FFF2-40B4-BE49-F238E27FC236}">
                <a16:creationId xmlns:a16="http://schemas.microsoft.com/office/drawing/2014/main" xmlns="" id="{07930118-6DBC-4889-9344-0D5A05370613}"/>
              </a:ext>
            </a:extLst>
          </p:cNvPr>
          <p:cNvGrpSpPr/>
          <p:nvPr/>
        </p:nvGrpSpPr>
        <p:grpSpPr>
          <a:xfrm>
            <a:off x="996307" y="835867"/>
            <a:ext cx="367261" cy="364686"/>
            <a:chOff x="-64781025" y="3361050"/>
            <a:chExt cx="317425" cy="315200"/>
          </a:xfrm>
        </p:grpSpPr>
        <p:sp>
          <p:nvSpPr>
            <p:cNvPr id="79" name="Google Shape;408;p22">
              <a:extLst>
                <a:ext uri="{FF2B5EF4-FFF2-40B4-BE49-F238E27FC236}">
                  <a16:creationId xmlns:a16="http://schemas.microsoft.com/office/drawing/2014/main" xmlns="" id="{787CB90D-1DD5-47F7-81D3-215B6BFDC724}"/>
                </a:ext>
              </a:extLst>
            </p:cNvPr>
            <p:cNvSpPr/>
            <p:nvPr/>
          </p:nvSpPr>
          <p:spPr>
            <a:xfrm>
              <a:off x="-64764500" y="3388725"/>
              <a:ext cx="272550" cy="272550"/>
            </a:xfrm>
            <a:custGeom>
              <a:avLst/>
              <a:gdLst/>
              <a:ahLst/>
              <a:cxnLst/>
              <a:rect l="l" t="t" r="r" b="b"/>
              <a:pathLst>
                <a:path w="10902" h="10902" extrusionOk="0">
                  <a:moveTo>
                    <a:pt x="6554" y="2647"/>
                  </a:moveTo>
                  <a:cubicBezTo>
                    <a:pt x="6979" y="2647"/>
                    <a:pt x="7404" y="2805"/>
                    <a:pt x="7719" y="3120"/>
                  </a:cubicBezTo>
                  <a:cubicBezTo>
                    <a:pt x="8381" y="3782"/>
                    <a:pt x="8381" y="4821"/>
                    <a:pt x="7751" y="5483"/>
                  </a:cubicBezTo>
                  <a:cubicBezTo>
                    <a:pt x="7436" y="5798"/>
                    <a:pt x="7058" y="5955"/>
                    <a:pt x="6585" y="5955"/>
                  </a:cubicBezTo>
                  <a:cubicBezTo>
                    <a:pt x="6144" y="5955"/>
                    <a:pt x="5703" y="5798"/>
                    <a:pt x="5388" y="5483"/>
                  </a:cubicBezTo>
                  <a:cubicBezTo>
                    <a:pt x="5073" y="5168"/>
                    <a:pt x="4915" y="4758"/>
                    <a:pt x="4915" y="4286"/>
                  </a:cubicBezTo>
                  <a:cubicBezTo>
                    <a:pt x="4915" y="3813"/>
                    <a:pt x="5073" y="3435"/>
                    <a:pt x="5388" y="3120"/>
                  </a:cubicBezTo>
                  <a:cubicBezTo>
                    <a:pt x="5703" y="2805"/>
                    <a:pt x="6128" y="2647"/>
                    <a:pt x="6554" y="2647"/>
                  </a:cubicBezTo>
                  <a:close/>
                  <a:moveTo>
                    <a:pt x="2175" y="6901"/>
                  </a:moveTo>
                  <a:lnTo>
                    <a:pt x="4065" y="8791"/>
                  </a:lnTo>
                  <a:lnTo>
                    <a:pt x="3592" y="9484"/>
                  </a:lnTo>
                  <a:lnTo>
                    <a:pt x="1418" y="7342"/>
                  </a:lnTo>
                  <a:lnTo>
                    <a:pt x="2175" y="6901"/>
                  </a:lnTo>
                  <a:close/>
                  <a:moveTo>
                    <a:pt x="6907" y="1"/>
                  </a:moveTo>
                  <a:cubicBezTo>
                    <a:pt x="6851" y="1"/>
                    <a:pt x="6795" y="11"/>
                    <a:pt x="6743" y="33"/>
                  </a:cubicBezTo>
                  <a:cubicBezTo>
                    <a:pt x="5546" y="663"/>
                    <a:pt x="4474" y="1576"/>
                    <a:pt x="3655" y="2616"/>
                  </a:cubicBezTo>
                  <a:cubicBezTo>
                    <a:pt x="3025" y="3341"/>
                    <a:pt x="2553" y="4223"/>
                    <a:pt x="2175" y="5136"/>
                  </a:cubicBezTo>
                  <a:cubicBezTo>
                    <a:pt x="2048" y="5451"/>
                    <a:pt x="1922" y="5766"/>
                    <a:pt x="1859" y="6050"/>
                  </a:cubicBezTo>
                  <a:lnTo>
                    <a:pt x="505" y="6838"/>
                  </a:lnTo>
                  <a:cubicBezTo>
                    <a:pt x="379" y="6932"/>
                    <a:pt x="316" y="7058"/>
                    <a:pt x="316" y="7184"/>
                  </a:cubicBezTo>
                  <a:cubicBezTo>
                    <a:pt x="316" y="7279"/>
                    <a:pt x="347" y="7405"/>
                    <a:pt x="442" y="7531"/>
                  </a:cubicBezTo>
                  <a:lnTo>
                    <a:pt x="1072" y="8161"/>
                  </a:lnTo>
                  <a:cubicBezTo>
                    <a:pt x="631" y="8696"/>
                    <a:pt x="1" y="9673"/>
                    <a:pt x="1" y="10272"/>
                  </a:cubicBezTo>
                  <a:cubicBezTo>
                    <a:pt x="1" y="10524"/>
                    <a:pt x="64" y="10681"/>
                    <a:pt x="158" y="10744"/>
                  </a:cubicBezTo>
                  <a:cubicBezTo>
                    <a:pt x="221" y="10839"/>
                    <a:pt x="379" y="10902"/>
                    <a:pt x="631" y="10902"/>
                  </a:cubicBezTo>
                  <a:cubicBezTo>
                    <a:pt x="1229" y="10902"/>
                    <a:pt x="2238" y="10240"/>
                    <a:pt x="2742" y="9830"/>
                  </a:cubicBezTo>
                  <a:lnTo>
                    <a:pt x="3372" y="10461"/>
                  </a:lnTo>
                  <a:cubicBezTo>
                    <a:pt x="3466" y="10555"/>
                    <a:pt x="3592" y="10587"/>
                    <a:pt x="3655" y="10587"/>
                  </a:cubicBezTo>
                  <a:lnTo>
                    <a:pt x="3687" y="10587"/>
                  </a:lnTo>
                  <a:cubicBezTo>
                    <a:pt x="3813" y="10587"/>
                    <a:pt x="3939" y="10524"/>
                    <a:pt x="4002" y="10398"/>
                  </a:cubicBezTo>
                  <a:lnTo>
                    <a:pt x="4789" y="9074"/>
                  </a:lnTo>
                  <a:cubicBezTo>
                    <a:pt x="5104" y="8980"/>
                    <a:pt x="5420" y="8854"/>
                    <a:pt x="5735" y="8759"/>
                  </a:cubicBezTo>
                  <a:cubicBezTo>
                    <a:pt x="6648" y="8381"/>
                    <a:pt x="7530" y="7877"/>
                    <a:pt x="8255" y="7279"/>
                  </a:cubicBezTo>
                  <a:cubicBezTo>
                    <a:pt x="9295" y="6459"/>
                    <a:pt x="10208" y="5388"/>
                    <a:pt x="10838" y="4223"/>
                  </a:cubicBezTo>
                  <a:cubicBezTo>
                    <a:pt x="10901" y="4065"/>
                    <a:pt x="10870" y="3876"/>
                    <a:pt x="10744" y="3750"/>
                  </a:cubicBezTo>
                  <a:lnTo>
                    <a:pt x="7215" y="127"/>
                  </a:lnTo>
                  <a:cubicBezTo>
                    <a:pt x="7131" y="43"/>
                    <a:pt x="7019" y="1"/>
                    <a:pt x="69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" name="Google Shape;409;p22">
              <a:extLst>
                <a:ext uri="{FF2B5EF4-FFF2-40B4-BE49-F238E27FC236}">
                  <a16:creationId xmlns:a16="http://schemas.microsoft.com/office/drawing/2014/main" xmlns="" id="{361893D6-FF03-4AF0-AA81-FFC97C4EA2C4}"/>
                </a:ext>
              </a:extLst>
            </p:cNvPr>
            <p:cNvSpPr/>
            <p:nvPr/>
          </p:nvSpPr>
          <p:spPr>
            <a:xfrm>
              <a:off x="-64568375" y="3361050"/>
              <a:ext cx="104775" cy="105675"/>
            </a:xfrm>
            <a:custGeom>
              <a:avLst/>
              <a:gdLst/>
              <a:ahLst/>
              <a:cxnLst/>
              <a:rect l="l" t="t" r="r" b="b"/>
              <a:pathLst>
                <a:path w="4191" h="4227" extrusionOk="0">
                  <a:moveTo>
                    <a:pt x="2941" y="1"/>
                  </a:moveTo>
                  <a:cubicBezTo>
                    <a:pt x="2906" y="1"/>
                    <a:pt x="2871" y="2"/>
                    <a:pt x="2836" y="5"/>
                  </a:cubicBezTo>
                  <a:cubicBezTo>
                    <a:pt x="1828" y="100"/>
                    <a:pt x="883" y="320"/>
                    <a:pt x="0" y="667"/>
                  </a:cubicBezTo>
                  <a:lnTo>
                    <a:pt x="3529" y="4227"/>
                  </a:lnTo>
                  <a:cubicBezTo>
                    <a:pt x="3876" y="3313"/>
                    <a:pt x="4128" y="2368"/>
                    <a:pt x="4191" y="1392"/>
                  </a:cubicBezTo>
                  <a:cubicBezTo>
                    <a:pt x="4191" y="982"/>
                    <a:pt x="4033" y="635"/>
                    <a:pt x="3812" y="352"/>
                  </a:cubicBezTo>
                  <a:cubicBezTo>
                    <a:pt x="3558" y="125"/>
                    <a:pt x="3252" y="1"/>
                    <a:pt x="29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" name="Google Shape;410;p22">
              <a:extLst>
                <a:ext uri="{FF2B5EF4-FFF2-40B4-BE49-F238E27FC236}">
                  <a16:creationId xmlns:a16="http://schemas.microsoft.com/office/drawing/2014/main" xmlns="" id="{C73BB2C5-1A96-4A03-A9D0-12961D3E69BC}"/>
                </a:ext>
              </a:extLst>
            </p:cNvPr>
            <p:cNvSpPr/>
            <p:nvPr/>
          </p:nvSpPr>
          <p:spPr>
            <a:xfrm>
              <a:off x="-64645575" y="3596675"/>
              <a:ext cx="85100" cy="79575"/>
            </a:xfrm>
            <a:custGeom>
              <a:avLst/>
              <a:gdLst/>
              <a:ahLst/>
              <a:cxnLst/>
              <a:rect l="l" t="t" r="r" b="b"/>
              <a:pathLst>
                <a:path w="3404" h="3183" extrusionOk="0">
                  <a:moveTo>
                    <a:pt x="3403" y="0"/>
                  </a:moveTo>
                  <a:lnTo>
                    <a:pt x="3403" y="0"/>
                  </a:lnTo>
                  <a:cubicBezTo>
                    <a:pt x="2710" y="473"/>
                    <a:pt x="2017" y="819"/>
                    <a:pt x="1261" y="1134"/>
                  </a:cubicBezTo>
                  <a:cubicBezTo>
                    <a:pt x="1041" y="1292"/>
                    <a:pt x="726" y="1386"/>
                    <a:pt x="442" y="1449"/>
                  </a:cubicBezTo>
                  <a:cubicBezTo>
                    <a:pt x="347" y="1859"/>
                    <a:pt x="253" y="2237"/>
                    <a:pt x="95" y="2584"/>
                  </a:cubicBezTo>
                  <a:cubicBezTo>
                    <a:pt x="1" y="2741"/>
                    <a:pt x="32" y="2930"/>
                    <a:pt x="158" y="3056"/>
                  </a:cubicBezTo>
                  <a:cubicBezTo>
                    <a:pt x="253" y="3151"/>
                    <a:pt x="347" y="3182"/>
                    <a:pt x="442" y="3182"/>
                  </a:cubicBezTo>
                  <a:cubicBezTo>
                    <a:pt x="505" y="3182"/>
                    <a:pt x="568" y="3182"/>
                    <a:pt x="600" y="3151"/>
                  </a:cubicBezTo>
                  <a:cubicBezTo>
                    <a:pt x="1135" y="2867"/>
                    <a:pt x="1671" y="2521"/>
                    <a:pt x="2080" y="2080"/>
                  </a:cubicBezTo>
                  <a:cubicBezTo>
                    <a:pt x="2679" y="1481"/>
                    <a:pt x="3151" y="756"/>
                    <a:pt x="34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" name="Google Shape;411;p22">
              <a:extLst>
                <a:ext uri="{FF2B5EF4-FFF2-40B4-BE49-F238E27FC236}">
                  <a16:creationId xmlns:a16="http://schemas.microsoft.com/office/drawing/2014/main" xmlns="" id="{33451A44-39BC-4351-A74D-43CC0D73C1F3}"/>
                </a:ext>
              </a:extLst>
            </p:cNvPr>
            <p:cNvSpPr/>
            <p:nvPr/>
          </p:nvSpPr>
          <p:spPr>
            <a:xfrm>
              <a:off x="-64781025" y="3456475"/>
              <a:ext cx="80350" cy="85075"/>
            </a:xfrm>
            <a:custGeom>
              <a:avLst/>
              <a:gdLst/>
              <a:ahLst/>
              <a:cxnLst/>
              <a:rect l="l" t="t" r="r" b="b"/>
              <a:pathLst>
                <a:path w="3214" h="3403" extrusionOk="0">
                  <a:moveTo>
                    <a:pt x="3214" y="0"/>
                  </a:moveTo>
                  <a:cubicBezTo>
                    <a:pt x="2426" y="252"/>
                    <a:pt x="1733" y="725"/>
                    <a:pt x="1134" y="1324"/>
                  </a:cubicBezTo>
                  <a:cubicBezTo>
                    <a:pt x="693" y="1733"/>
                    <a:pt x="347" y="2269"/>
                    <a:pt x="63" y="2804"/>
                  </a:cubicBezTo>
                  <a:cubicBezTo>
                    <a:pt x="0" y="2962"/>
                    <a:pt x="32" y="3151"/>
                    <a:pt x="158" y="3277"/>
                  </a:cubicBezTo>
                  <a:cubicBezTo>
                    <a:pt x="221" y="3371"/>
                    <a:pt x="347" y="3403"/>
                    <a:pt x="410" y="3403"/>
                  </a:cubicBezTo>
                  <a:cubicBezTo>
                    <a:pt x="504" y="3403"/>
                    <a:pt x="536" y="3403"/>
                    <a:pt x="630" y="3371"/>
                  </a:cubicBezTo>
                  <a:cubicBezTo>
                    <a:pt x="977" y="3214"/>
                    <a:pt x="1355" y="3088"/>
                    <a:pt x="1764" y="2993"/>
                  </a:cubicBezTo>
                  <a:cubicBezTo>
                    <a:pt x="1827" y="2678"/>
                    <a:pt x="1953" y="2426"/>
                    <a:pt x="2079" y="2143"/>
                  </a:cubicBezTo>
                  <a:cubicBezTo>
                    <a:pt x="2394" y="1387"/>
                    <a:pt x="2741" y="694"/>
                    <a:pt x="32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02" name="CuadroTexto 101">
            <a:extLst>
              <a:ext uri="{FF2B5EF4-FFF2-40B4-BE49-F238E27FC236}">
                <a16:creationId xmlns:a16="http://schemas.microsoft.com/office/drawing/2014/main" xmlns="" id="{D1534305-BD47-494C-A90E-257A1788092B}"/>
              </a:ext>
            </a:extLst>
          </p:cNvPr>
          <p:cNvSpPr txBox="1"/>
          <p:nvPr/>
        </p:nvSpPr>
        <p:spPr>
          <a:xfrm>
            <a:off x="-10951" y="889824"/>
            <a:ext cx="4511245" cy="531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2060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CONTRATACIÓN DOCENTE 2024</a:t>
            </a:r>
            <a:endParaRPr lang="es-P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Google Shape;406;p22">
            <a:extLst>
              <a:ext uri="{FF2B5EF4-FFF2-40B4-BE49-F238E27FC236}">
                <a16:creationId xmlns:a16="http://schemas.microsoft.com/office/drawing/2014/main" xmlns="" id="{624409FE-9696-4CC0-A5CD-CBC3D5F3BEEA}"/>
              </a:ext>
            </a:extLst>
          </p:cNvPr>
          <p:cNvSpPr/>
          <p:nvPr/>
        </p:nvSpPr>
        <p:spPr>
          <a:xfrm>
            <a:off x="7471277" y="693863"/>
            <a:ext cx="369083" cy="369112"/>
          </a:xfrm>
          <a:custGeom>
            <a:avLst/>
            <a:gdLst/>
            <a:ahLst/>
            <a:cxnLst/>
            <a:rect l="l" t="t" r="r" b="b"/>
            <a:pathLst>
              <a:path w="12760" h="12761" extrusionOk="0">
                <a:moveTo>
                  <a:pt x="6427" y="3592"/>
                </a:moveTo>
                <a:cubicBezTo>
                  <a:pt x="7939" y="3592"/>
                  <a:pt x="9168" y="4821"/>
                  <a:pt x="9168" y="6365"/>
                </a:cubicBezTo>
                <a:cubicBezTo>
                  <a:pt x="9168" y="7846"/>
                  <a:pt x="7908" y="9106"/>
                  <a:pt x="6427" y="9106"/>
                </a:cubicBezTo>
                <a:cubicBezTo>
                  <a:pt x="4883" y="9106"/>
                  <a:pt x="3655" y="7877"/>
                  <a:pt x="3655" y="6365"/>
                </a:cubicBezTo>
                <a:cubicBezTo>
                  <a:pt x="3655" y="4821"/>
                  <a:pt x="4883" y="3592"/>
                  <a:pt x="6427" y="3592"/>
                </a:cubicBezTo>
                <a:close/>
                <a:moveTo>
                  <a:pt x="5829" y="1"/>
                </a:moveTo>
                <a:cubicBezTo>
                  <a:pt x="5356" y="1"/>
                  <a:pt x="5009" y="347"/>
                  <a:pt x="5009" y="852"/>
                </a:cubicBezTo>
                <a:lnTo>
                  <a:pt x="5009" y="1576"/>
                </a:lnTo>
                <a:cubicBezTo>
                  <a:pt x="4631" y="1702"/>
                  <a:pt x="4285" y="1828"/>
                  <a:pt x="3970" y="2017"/>
                </a:cubicBezTo>
                <a:lnTo>
                  <a:pt x="3466" y="1513"/>
                </a:lnTo>
                <a:cubicBezTo>
                  <a:pt x="3308" y="1356"/>
                  <a:pt x="3088" y="1277"/>
                  <a:pt x="2867" y="1277"/>
                </a:cubicBezTo>
                <a:cubicBezTo>
                  <a:pt x="2647" y="1277"/>
                  <a:pt x="2426" y="1356"/>
                  <a:pt x="2269" y="1513"/>
                </a:cubicBezTo>
                <a:lnTo>
                  <a:pt x="1481" y="2301"/>
                </a:lnTo>
                <a:cubicBezTo>
                  <a:pt x="1166" y="2616"/>
                  <a:pt x="1166" y="3151"/>
                  <a:pt x="1481" y="3466"/>
                </a:cubicBezTo>
                <a:lnTo>
                  <a:pt x="2017" y="4002"/>
                </a:lnTo>
                <a:cubicBezTo>
                  <a:pt x="1796" y="4317"/>
                  <a:pt x="1701" y="4664"/>
                  <a:pt x="1575" y="5010"/>
                </a:cubicBezTo>
                <a:lnTo>
                  <a:pt x="819" y="5010"/>
                </a:lnTo>
                <a:cubicBezTo>
                  <a:pt x="347" y="5010"/>
                  <a:pt x="0" y="5357"/>
                  <a:pt x="0" y="5829"/>
                </a:cubicBezTo>
                <a:lnTo>
                  <a:pt x="0" y="6932"/>
                </a:lnTo>
                <a:cubicBezTo>
                  <a:pt x="0" y="7405"/>
                  <a:pt x="347" y="7783"/>
                  <a:pt x="819" y="7783"/>
                </a:cubicBezTo>
                <a:lnTo>
                  <a:pt x="1575" y="7783"/>
                </a:lnTo>
                <a:cubicBezTo>
                  <a:pt x="1701" y="8129"/>
                  <a:pt x="1796" y="8476"/>
                  <a:pt x="2017" y="8791"/>
                </a:cubicBezTo>
                <a:lnTo>
                  <a:pt x="1481" y="9295"/>
                </a:lnTo>
                <a:cubicBezTo>
                  <a:pt x="1166" y="9610"/>
                  <a:pt x="1166" y="10177"/>
                  <a:pt x="1481" y="10492"/>
                </a:cubicBezTo>
                <a:lnTo>
                  <a:pt x="2269" y="11280"/>
                </a:lnTo>
                <a:cubicBezTo>
                  <a:pt x="2426" y="11437"/>
                  <a:pt x="2647" y="11516"/>
                  <a:pt x="2867" y="11516"/>
                </a:cubicBezTo>
                <a:cubicBezTo>
                  <a:pt x="3088" y="11516"/>
                  <a:pt x="3308" y="11437"/>
                  <a:pt x="3466" y="11280"/>
                </a:cubicBezTo>
                <a:lnTo>
                  <a:pt x="3970" y="10776"/>
                </a:lnTo>
                <a:cubicBezTo>
                  <a:pt x="4285" y="10965"/>
                  <a:pt x="4631" y="11091"/>
                  <a:pt x="5009" y="11185"/>
                </a:cubicBezTo>
                <a:lnTo>
                  <a:pt x="5009" y="11941"/>
                </a:lnTo>
                <a:cubicBezTo>
                  <a:pt x="5009" y="12414"/>
                  <a:pt x="5356" y="12760"/>
                  <a:pt x="5829" y="12760"/>
                </a:cubicBezTo>
                <a:lnTo>
                  <a:pt x="6931" y="12760"/>
                </a:lnTo>
                <a:cubicBezTo>
                  <a:pt x="7404" y="12760"/>
                  <a:pt x="7750" y="12414"/>
                  <a:pt x="7750" y="11941"/>
                </a:cubicBezTo>
                <a:lnTo>
                  <a:pt x="7750" y="11185"/>
                </a:lnTo>
                <a:cubicBezTo>
                  <a:pt x="8097" y="11091"/>
                  <a:pt x="8475" y="10965"/>
                  <a:pt x="8790" y="10776"/>
                </a:cubicBezTo>
                <a:lnTo>
                  <a:pt x="9294" y="11280"/>
                </a:lnTo>
                <a:cubicBezTo>
                  <a:pt x="9452" y="11437"/>
                  <a:pt x="9664" y="11516"/>
                  <a:pt x="9877" y="11516"/>
                </a:cubicBezTo>
                <a:cubicBezTo>
                  <a:pt x="10090" y="11516"/>
                  <a:pt x="10302" y="11437"/>
                  <a:pt x="10460" y="11280"/>
                </a:cubicBezTo>
                <a:lnTo>
                  <a:pt x="11247" y="10492"/>
                </a:lnTo>
                <a:cubicBezTo>
                  <a:pt x="11563" y="10177"/>
                  <a:pt x="11563" y="9610"/>
                  <a:pt x="11247" y="9295"/>
                </a:cubicBezTo>
                <a:lnTo>
                  <a:pt x="10743" y="8791"/>
                </a:lnTo>
                <a:cubicBezTo>
                  <a:pt x="10932" y="8476"/>
                  <a:pt x="11058" y="8129"/>
                  <a:pt x="11184" y="7783"/>
                </a:cubicBezTo>
                <a:lnTo>
                  <a:pt x="11941" y="7783"/>
                </a:lnTo>
                <a:cubicBezTo>
                  <a:pt x="12413" y="7783"/>
                  <a:pt x="12760" y="7405"/>
                  <a:pt x="12760" y="6932"/>
                </a:cubicBezTo>
                <a:lnTo>
                  <a:pt x="12760" y="5829"/>
                </a:lnTo>
                <a:cubicBezTo>
                  <a:pt x="12760" y="5325"/>
                  <a:pt x="12350" y="4979"/>
                  <a:pt x="11941" y="4979"/>
                </a:cubicBezTo>
                <a:lnTo>
                  <a:pt x="11184" y="4979"/>
                </a:lnTo>
                <a:cubicBezTo>
                  <a:pt x="11058" y="4632"/>
                  <a:pt x="10932" y="4254"/>
                  <a:pt x="10743" y="3939"/>
                </a:cubicBezTo>
                <a:lnTo>
                  <a:pt x="11247" y="3435"/>
                </a:lnTo>
                <a:cubicBezTo>
                  <a:pt x="11563" y="3120"/>
                  <a:pt x="11563" y="2553"/>
                  <a:pt x="11247" y="2238"/>
                </a:cubicBezTo>
                <a:lnTo>
                  <a:pt x="10460" y="1450"/>
                </a:lnTo>
                <a:cubicBezTo>
                  <a:pt x="10302" y="1293"/>
                  <a:pt x="10090" y="1214"/>
                  <a:pt x="9877" y="1214"/>
                </a:cubicBezTo>
                <a:cubicBezTo>
                  <a:pt x="9664" y="1214"/>
                  <a:pt x="9452" y="1293"/>
                  <a:pt x="9294" y="1450"/>
                </a:cubicBezTo>
                <a:lnTo>
                  <a:pt x="8790" y="1986"/>
                </a:lnTo>
                <a:cubicBezTo>
                  <a:pt x="8475" y="1765"/>
                  <a:pt x="8097" y="1671"/>
                  <a:pt x="7750" y="1545"/>
                </a:cubicBezTo>
                <a:lnTo>
                  <a:pt x="7750" y="852"/>
                </a:lnTo>
                <a:cubicBezTo>
                  <a:pt x="7750" y="379"/>
                  <a:pt x="7404" y="1"/>
                  <a:pt x="693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59" name="Google Shape;412;p22">
            <a:extLst>
              <a:ext uri="{FF2B5EF4-FFF2-40B4-BE49-F238E27FC236}">
                <a16:creationId xmlns:a16="http://schemas.microsoft.com/office/drawing/2014/main" xmlns="" id="{FC31BCED-8065-42E6-AF3B-494BC689D08C}"/>
              </a:ext>
            </a:extLst>
          </p:cNvPr>
          <p:cNvGrpSpPr/>
          <p:nvPr/>
        </p:nvGrpSpPr>
        <p:grpSpPr>
          <a:xfrm>
            <a:off x="10526393" y="695165"/>
            <a:ext cx="382765" cy="367810"/>
            <a:chOff x="-62890750" y="3747425"/>
            <a:chExt cx="330825" cy="317900"/>
          </a:xfrm>
        </p:grpSpPr>
        <p:sp>
          <p:nvSpPr>
            <p:cNvPr id="160" name="Google Shape;413;p22">
              <a:extLst>
                <a:ext uri="{FF2B5EF4-FFF2-40B4-BE49-F238E27FC236}">
                  <a16:creationId xmlns:a16="http://schemas.microsoft.com/office/drawing/2014/main" xmlns="" id="{85F45BA8-E237-4006-8ABF-B78E51523F8D}"/>
                </a:ext>
              </a:extLst>
            </p:cNvPr>
            <p:cNvSpPr/>
            <p:nvPr/>
          </p:nvSpPr>
          <p:spPr>
            <a:xfrm>
              <a:off x="-62890750" y="3747425"/>
              <a:ext cx="313500" cy="195825"/>
            </a:xfrm>
            <a:custGeom>
              <a:avLst/>
              <a:gdLst/>
              <a:ahLst/>
              <a:cxnLst/>
              <a:rect l="l" t="t" r="r" b="b"/>
              <a:pathLst>
                <a:path w="12540" h="7833" extrusionOk="0">
                  <a:moveTo>
                    <a:pt x="6591" y="0"/>
                  </a:moveTo>
                  <a:cubicBezTo>
                    <a:pt x="4966" y="0"/>
                    <a:pt x="3342" y="616"/>
                    <a:pt x="2112" y="1846"/>
                  </a:cubicBezTo>
                  <a:cubicBezTo>
                    <a:pt x="663" y="3296"/>
                    <a:pt x="1" y="5438"/>
                    <a:pt x="379" y="7454"/>
                  </a:cubicBezTo>
                  <a:cubicBezTo>
                    <a:pt x="442" y="7675"/>
                    <a:pt x="568" y="7832"/>
                    <a:pt x="789" y="7832"/>
                  </a:cubicBezTo>
                  <a:lnTo>
                    <a:pt x="852" y="7832"/>
                  </a:lnTo>
                  <a:cubicBezTo>
                    <a:pt x="1104" y="7801"/>
                    <a:pt x="1198" y="7549"/>
                    <a:pt x="1167" y="7360"/>
                  </a:cubicBezTo>
                  <a:cubicBezTo>
                    <a:pt x="852" y="5596"/>
                    <a:pt x="1419" y="3737"/>
                    <a:pt x="2710" y="2477"/>
                  </a:cubicBezTo>
                  <a:cubicBezTo>
                    <a:pt x="3719" y="1437"/>
                    <a:pt x="5136" y="870"/>
                    <a:pt x="6617" y="870"/>
                  </a:cubicBezTo>
                  <a:cubicBezTo>
                    <a:pt x="7940" y="870"/>
                    <a:pt x="9200" y="1342"/>
                    <a:pt x="10177" y="2193"/>
                  </a:cubicBezTo>
                  <a:lnTo>
                    <a:pt x="9610" y="2792"/>
                  </a:lnTo>
                  <a:cubicBezTo>
                    <a:pt x="9484" y="2918"/>
                    <a:pt x="9452" y="3075"/>
                    <a:pt x="9484" y="3170"/>
                  </a:cubicBezTo>
                  <a:cubicBezTo>
                    <a:pt x="9515" y="3327"/>
                    <a:pt x="9641" y="3422"/>
                    <a:pt x="9799" y="3453"/>
                  </a:cubicBezTo>
                  <a:lnTo>
                    <a:pt x="12036" y="3926"/>
                  </a:lnTo>
                  <a:lnTo>
                    <a:pt x="12130" y="3926"/>
                  </a:lnTo>
                  <a:cubicBezTo>
                    <a:pt x="12225" y="3926"/>
                    <a:pt x="12319" y="3894"/>
                    <a:pt x="12382" y="3800"/>
                  </a:cubicBezTo>
                  <a:cubicBezTo>
                    <a:pt x="12508" y="3674"/>
                    <a:pt x="12540" y="3579"/>
                    <a:pt x="12508" y="3422"/>
                  </a:cubicBezTo>
                  <a:lnTo>
                    <a:pt x="12036" y="1153"/>
                  </a:lnTo>
                  <a:cubicBezTo>
                    <a:pt x="12004" y="1027"/>
                    <a:pt x="11878" y="901"/>
                    <a:pt x="11752" y="838"/>
                  </a:cubicBezTo>
                  <a:cubicBezTo>
                    <a:pt x="11715" y="831"/>
                    <a:pt x="11678" y="827"/>
                    <a:pt x="11642" y="827"/>
                  </a:cubicBezTo>
                  <a:cubicBezTo>
                    <a:pt x="11526" y="827"/>
                    <a:pt x="11422" y="868"/>
                    <a:pt x="11374" y="964"/>
                  </a:cubicBezTo>
                  <a:lnTo>
                    <a:pt x="10776" y="1563"/>
                  </a:lnTo>
                  <a:cubicBezTo>
                    <a:pt x="9583" y="521"/>
                    <a:pt x="8087" y="0"/>
                    <a:pt x="65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14;p22">
              <a:extLst>
                <a:ext uri="{FF2B5EF4-FFF2-40B4-BE49-F238E27FC236}">
                  <a16:creationId xmlns:a16="http://schemas.microsoft.com/office/drawing/2014/main" xmlns="" id="{AC177098-63DC-4215-989E-29CB0E197062}"/>
                </a:ext>
              </a:extLst>
            </p:cNvPr>
            <p:cNvSpPr/>
            <p:nvPr/>
          </p:nvSpPr>
          <p:spPr>
            <a:xfrm>
              <a:off x="-62874975" y="3869075"/>
              <a:ext cx="315050" cy="196250"/>
            </a:xfrm>
            <a:custGeom>
              <a:avLst/>
              <a:gdLst/>
              <a:ahLst/>
              <a:cxnLst/>
              <a:rect l="l" t="t" r="r" b="b"/>
              <a:pathLst>
                <a:path w="12602" h="7850" extrusionOk="0">
                  <a:moveTo>
                    <a:pt x="11779" y="0"/>
                  </a:moveTo>
                  <a:cubicBezTo>
                    <a:pt x="11759" y="0"/>
                    <a:pt x="11739" y="2"/>
                    <a:pt x="11720" y="5"/>
                  </a:cubicBezTo>
                  <a:cubicBezTo>
                    <a:pt x="11499" y="36"/>
                    <a:pt x="11373" y="288"/>
                    <a:pt x="11405" y="477"/>
                  </a:cubicBezTo>
                  <a:cubicBezTo>
                    <a:pt x="11720" y="2242"/>
                    <a:pt x="11184" y="4101"/>
                    <a:pt x="9861" y="5361"/>
                  </a:cubicBezTo>
                  <a:cubicBezTo>
                    <a:pt x="8853" y="6400"/>
                    <a:pt x="7435" y="6967"/>
                    <a:pt x="5986" y="6967"/>
                  </a:cubicBezTo>
                  <a:cubicBezTo>
                    <a:pt x="4631" y="6967"/>
                    <a:pt x="3371" y="6495"/>
                    <a:pt x="2394" y="5644"/>
                  </a:cubicBezTo>
                  <a:lnTo>
                    <a:pt x="2993" y="5046"/>
                  </a:lnTo>
                  <a:cubicBezTo>
                    <a:pt x="3088" y="4920"/>
                    <a:pt x="3151" y="4762"/>
                    <a:pt x="3088" y="4668"/>
                  </a:cubicBezTo>
                  <a:cubicBezTo>
                    <a:pt x="3056" y="4510"/>
                    <a:pt x="2962" y="4416"/>
                    <a:pt x="2772" y="4384"/>
                  </a:cubicBezTo>
                  <a:lnTo>
                    <a:pt x="536" y="3912"/>
                  </a:lnTo>
                  <a:cubicBezTo>
                    <a:pt x="498" y="3904"/>
                    <a:pt x="465" y="3900"/>
                    <a:pt x="433" y="3900"/>
                  </a:cubicBezTo>
                  <a:cubicBezTo>
                    <a:pt x="332" y="3900"/>
                    <a:pt x="254" y="3941"/>
                    <a:pt x="158" y="4038"/>
                  </a:cubicBezTo>
                  <a:cubicBezTo>
                    <a:pt x="32" y="4132"/>
                    <a:pt x="0" y="4258"/>
                    <a:pt x="32" y="4416"/>
                  </a:cubicBezTo>
                  <a:lnTo>
                    <a:pt x="504" y="6652"/>
                  </a:lnTo>
                  <a:cubicBezTo>
                    <a:pt x="536" y="6810"/>
                    <a:pt x="662" y="6936"/>
                    <a:pt x="788" y="6967"/>
                  </a:cubicBezTo>
                  <a:lnTo>
                    <a:pt x="882" y="6967"/>
                  </a:lnTo>
                  <a:cubicBezTo>
                    <a:pt x="1008" y="6967"/>
                    <a:pt x="1103" y="6936"/>
                    <a:pt x="1166" y="6873"/>
                  </a:cubicBezTo>
                  <a:lnTo>
                    <a:pt x="1764" y="6274"/>
                  </a:lnTo>
                  <a:cubicBezTo>
                    <a:pt x="2930" y="7346"/>
                    <a:pt x="4442" y="7850"/>
                    <a:pt x="5923" y="7850"/>
                  </a:cubicBezTo>
                  <a:cubicBezTo>
                    <a:pt x="7561" y="7850"/>
                    <a:pt x="9168" y="7220"/>
                    <a:pt x="10428" y="5991"/>
                  </a:cubicBezTo>
                  <a:cubicBezTo>
                    <a:pt x="11909" y="4510"/>
                    <a:pt x="12602" y="2368"/>
                    <a:pt x="12192" y="320"/>
                  </a:cubicBezTo>
                  <a:cubicBezTo>
                    <a:pt x="12164" y="122"/>
                    <a:pt x="11958" y="0"/>
                    <a:pt x="117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15;p22">
              <a:extLst>
                <a:ext uri="{FF2B5EF4-FFF2-40B4-BE49-F238E27FC236}">
                  <a16:creationId xmlns:a16="http://schemas.microsoft.com/office/drawing/2014/main" xmlns="" id="{AEA2BFA2-477B-47A5-883F-CF62CA0072E4}"/>
                </a:ext>
              </a:extLst>
            </p:cNvPr>
            <p:cNvSpPr/>
            <p:nvPr/>
          </p:nvSpPr>
          <p:spPr>
            <a:xfrm>
              <a:off x="-62751325" y="3834525"/>
              <a:ext cx="15775" cy="26800"/>
            </a:xfrm>
            <a:custGeom>
              <a:avLst/>
              <a:gdLst/>
              <a:ahLst/>
              <a:cxnLst/>
              <a:rect l="l" t="t" r="r" b="b"/>
              <a:pathLst>
                <a:path w="631" h="1072" extrusionOk="0">
                  <a:moveTo>
                    <a:pt x="630" y="1"/>
                  </a:moveTo>
                  <a:cubicBezTo>
                    <a:pt x="410" y="221"/>
                    <a:pt x="158" y="599"/>
                    <a:pt x="0" y="1072"/>
                  </a:cubicBezTo>
                  <a:lnTo>
                    <a:pt x="630" y="1072"/>
                  </a:lnTo>
                  <a:lnTo>
                    <a:pt x="6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16;p22">
              <a:extLst>
                <a:ext uri="{FF2B5EF4-FFF2-40B4-BE49-F238E27FC236}">
                  <a16:creationId xmlns:a16="http://schemas.microsoft.com/office/drawing/2014/main" xmlns="" id="{71C027D3-9151-4D35-867C-09925BBE0CE0}"/>
                </a:ext>
              </a:extLst>
            </p:cNvPr>
            <p:cNvSpPr/>
            <p:nvPr/>
          </p:nvSpPr>
          <p:spPr>
            <a:xfrm>
              <a:off x="-62715100" y="3950300"/>
              <a:ext cx="15775" cy="26025"/>
            </a:xfrm>
            <a:custGeom>
              <a:avLst/>
              <a:gdLst/>
              <a:ahLst/>
              <a:cxnLst/>
              <a:rect l="l" t="t" r="r" b="b"/>
              <a:pathLst>
                <a:path w="631" h="1041" extrusionOk="0">
                  <a:moveTo>
                    <a:pt x="1" y="1"/>
                  </a:moveTo>
                  <a:lnTo>
                    <a:pt x="1" y="1041"/>
                  </a:lnTo>
                  <a:cubicBezTo>
                    <a:pt x="253" y="852"/>
                    <a:pt x="473" y="473"/>
                    <a:pt x="63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17;p22">
              <a:extLst>
                <a:ext uri="{FF2B5EF4-FFF2-40B4-BE49-F238E27FC236}">
                  <a16:creationId xmlns:a16="http://schemas.microsoft.com/office/drawing/2014/main" xmlns="" id="{D0763678-6EA4-4747-8DEA-933765F1E197}"/>
                </a:ext>
              </a:extLst>
            </p:cNvPr>
            <p:cNvSpPr/>
            <p:nvPr/>
          </p:nvSpPr>
          <p:spPr>
            <a:xfrm>
              <a:off x="-62751325" y="3950300"/>
              <a:ext cx="15775" cy="26025"/>
            </a:xfrm>
            <a:custGeom>
              <a:avLst/>
              <a:gdLst/>
              <a:ahLst/>
              <a:cxnLst/>
              <a:rect l="l" t="t" r="r" b="b"/>
              <a:pathLst>
                <a:path w="631" h="1041" extrusionOk="0">
                  <a:moveTo>
                    <a:pt x="0" y="1"/>
                  </a:moveTo>
                  <a:cubicBezTo>
                    <a:pt x="158" y="473"/>
                    <a:pt x="410" y="852"/>
                    <a:pt x="630" y="1041"/>
                  </a:cubicBezTo>
                  <a:lnTo>
                    <a:pt x="6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18;p22">
              <a:extLst>
                <a:ext uri="{FF2B5EF4-FFF2-40B4-BE49-F238E27FC236}">
                  <a16:creationId xmlns:a16="http://schemas.microsoft.com/office/drawing/2014/main" xmlns="" id="{F26C77F4-EBDB-45C5-B5F7-0A2C2C869E11}"/>
                </a:ext>
              </a:extLst>
            </p:cNvPr>
            <p:cNvSpPr/>
            <p:nvPr/>
          </p:nvSpPr>
          <p:spPr>
            <a:xfrm>
              <a:off x="-62822225" y="3881000"/>
              <a:ext cx="44125" cy="48075"/>
            </a:xfrm>
            <a:custGeom>
              <a:avLst/>
              <a:gdLst/>
              <a:ahLst/>
              <a:cxnLst/>
              <a:rect l="l" t="t" r="r" b="b"/>
              <a:pathLst>
                <a:path w="1765" h="1923" extrusionOk="0">
                  <a:moveTo>
                    <a:pt x="127" y="0"/>
                  </a:moveTo>
                  <a:cubicBezTo>
                    <a:pt x="32" y="316"/>
                    <a:pt x="1" y="631"/>
                    <a:pt x="1" y="977"/>
                  </a:cubicBezTo>
                  <a:cubicBezTo>
                    <a:pt x="1" y="1324"/>
                    <a:pt x="32" y="1670"/>
                    <a:pt x="127" y="1922"/>
                  </a:cubicBezTo>
                  <a:lnTo>
                    <a:pt x="1765" y="1922"/>
                  </a:lnTo>
                  <a:cubicBezTo>
                    <a:pt x="1734" y="1607"/>
                    <a:pt x="1702" y="1292"/>
                    <a:pt x="1702" y="977"/>
                  </a:cubicBezTo>
                  <a:cubicBezTo>
                    <a:pt x="1702" y="662"/>
                    <a:pt x="1734" y="316"/>
                    <a:pt x="17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19;p22">
              <a:extLst>
                <a:ext uri="{FF2B5EF4-FFF2-40B4-BE49-F238E27FC236}">
                  <a16:creationId xmlns:a16="http://schemas.microsoft.com/office/drawing/2014/main" xmlns="" id="{81B96EF3-341B-4BD9-939A-897CC4885B5D}"/>
                </a:ext>
              </a:extLst>
            </p:cNvPr>
            <p:cNvSpPr/>
            <p:nvPr/>
          </p:nvSpPr>
          <p:spPr>
            <a:xfrm>
              <a:off x="-62715100" y="3833750"/>
              <a:ext cx="15775" cy="26800"/>
            </a:xfrm>
            <a:custGeom>
              <a:avLst/>
              <a:gdLst/>
              <a:ahLst/>
              <a:cxnLst/>
              <a:rect l="l" t="t" r="r" b="b"/>
              <a:pathLst>
                <a:path w="631" h="1072" extrusionOk="0">
                  <a:moveTo>
                    <a:pt x="1" y="0"/>
                  </a:moveTo>
                  <a:lnTo>
                    <a:pt x="1" y="1071"/>
                  </a:lnTo>
                  <a:lnTo>
                    <a:pt x="631" y="1071"/>
                  </a:lnTo>
                  <a:cubicBezTo>
                    <a:pt x="505" y="599"/>
                    <a:pt x="253" y="189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20;p22">
              <a:extLst>
                <a:ext uri="{FF2B5EF4-FFF2-40B4-BE49-F238E27FC236}">
                  <a16:creationId xmlns:a16="http://schemas.microsoft.com/office/drawing/2014/main" xmlns="" id="{5789D443-101B-4763-B7C4-685849BD1AE4}"/>
                </a:ext>
              </a:extLst>
            </p:cNvPr>
            <p:cNvSpPr/>
            <p:nvPr/>
          </p:nvSpPr>
          <p:spPr>
            <a:xfrm>
              <a:off x="-62758425" y="3881000"/>
              <a:ext cx="22875" cy="48075"/>
            </a:xfrm>
            <a:custGeom>
              <a:avLst/>
              <a:gdLst/>
              <a:ahLst/>
              <a:cxnLst/>
              <a:rect l="l" t="t" r="r" b="b"/>
              <a:pathLst>
                <a:path w="915" h="1923" extrusionOk="0">
                  <a:moveTo>
                    <a:pt x="95" y="0"/>
                  </a:moveTo>
                  <a:cubicBezTo>
                    <a:pt x="64" y="316"/>
                    <a:pt x="1" y="631"/>
                    <a:pt x="1" y="977"/>
                  </a:cubicBezTo>
                  <a:cubicBezTo>
                    <a:pt x="1" y="1324"/>
                    <a:pt x="64" y="1670"/>
                    <a:pt x="95" y="1922"/>
                  </a:cubicBezTo>
                  <a:lnTo>
                    <a:pt x="914" y="1922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21;p22">
              <a:extLst>
                <a:ext uri="{FF2B5EF4-FFF2-40B4-BE49-F238E27FC236}">
                  <a16:creationId xmlns:a16="http://schemas.microsoft.com/office/drawing/2014/main" xmlns="" id="{C72948BF-3152-4BB4-B26C-62785A6D1B96}"/>
                </a:ext>
              </a:extLst>
            </p:cNvPr>
            <p:cNvSpPr/>
            <p:nvPr/>
          </p:nvSpPr>
          <p:spPr>
            <a:xfrm>
              <a:off x="-62715100" y="3809325"/>
              <a:ext cx="74850" cy="51225"/>
            </a:xfrm>
            <a:custGeom>
              <a:avLst/>
              <a:gdLst/>
              <a:ahLst/>
              <a:cxnLst/>
              <a:rect l="l" t="t" r="r" b="b"/>
              <a:pathLst>
                <a:path w="2994" h="2049" extrusionOk="0">
                  <a:moveTo>
                    <a:pt x="1" y="1"/>
                  </a:moveTo>
                  <a:lnTo>
                    <a:pt x="1" y="32"/>
                  </a:lnTo>
                  <a:cubicBezTo>
                    <a:pt x="631" y="253"/>
                    <a:pt x="1198" y="1009"/>
                    <a:pt x="1481" y="2048"/>
                  </a:cubicBezTo>
                  <a:lnTo>
                    <a:pt x="2994" y="2048"/>
                  </a:lnTo>
                  <a:cubicBezTo>
                    <a:pt x="2426" y="946"/>
                    <a:pt x="1324" y="158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22;p22">
              <a:extLst>
                <a:ext uri="{FF2B5EF4-FFF2-40B4-BE49-F238E27FC236}">
                  <a16:creationId xmlns:a16="http://schemas.microsoft.com/office/drawing/2014/main" xmlns="" id="{89DF6B2D-EEB5-4EB1-9F9D-D4AC3F1FE682}"/>
                </a:ext>
              </a:extLst>
            </p:cNvPr>
            <p:cNvSpPr/>
            <p:nvPr/>
          </p:nvSpPr>
          <p:spPr>
            <a:xfrm>
              <a:off x="-62715875" y="3950300"/>
              <a:ext cx="75625" cy="51225"/>
            </a:xfrm>
            <a:custGeom>
              <a:avLst/>
              <a:gdLst/>
              <a:ahLst/>
              <a:cxnLst/>
              <a:rect l="l" t="t" r="r" b="b"/>
              <a:pathLst>
                <a:path w="3025" h="2049" extrusionOk="0">
                  <a:moveTo>
                    <a:pt x="1512" y="1"/>
                  </a:moveTo>
                  <a:cubicBezTo>
                    <a:pt x="1229" y="1009"/>
                    <a:pt x="662" y="1765"/>
                    <a:pt x="0" y="1986"/>
                  </a:cubicBezTo>
                  <a:lnTo>
                    <a:pt x="0" y="2049"/>
                  </a:lnTo>
                  <a:lnTo>
                    <a:pt x="32" y="2049"/>
                  </a:lnTo>
                  <a:cubicBezTo>
                    <a:pt x="1355" y="1891"/>
                    <a:pt x="2457" y="1104"/>
                    <a:pt x="3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23;p22">
              <a:extLst>
                <a:ext uri="{FF2B5EF4-FFF2-40B4-BE49-F238E27FC236}">
                  <a16:creationId xmlns:a16="http://schemas.microsoft.com/office/drawing/2014/main" xmlns="" id="{41671F88-576D-43AE-8081-1BAAFDE63CA3}"/>
                </a:ext>
              </a:extLst>
            </p:cNvPr>
            <p:cNvSpPr/>
            <p:nvPr/>
          </p:nvSpPr>
          <p:spPr>
            <a:xfrm>
              <a:off x="-62811200" y="3949525"/>
              <a:ext cx="75650" cy="52000"/>
            </a:xfrm>
            <a:custGeom>
              <a:avLst/>
              <a:gdLst/>
              <a:ahLst/>
              <a:cxnLst/>
              <a:rect l="l" t="t" r="r" b="b"/>
              <a:pathLst>
                <a:path w="3026" h="2080" extrusionOk="0">
                  <a:moveTo>
                    <a:pt x="1" y="0"/>
                  </a:moveTo>
                  <a:cubicBezTo>
                    <a:pt x="600" y="1166"/>
                    <a:pt x="1702" y="1954"/>
                    <a:pt x="3025" y="2080"/>
                  </a:cubicBezTo>
                  <a:lnTo>
                    <a:pt x="3025" y="2017"/>
                  </a:lnTo>
                  <a:cubicBezTo>
                    <a:pt x="2364" y="1796"/>
                    <a:pt x="1860" y="1040"/>
                    <a:pt x="15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24;p22">
              <a:extLst>
                <a:ext uri="{FF2B5EF4-FFF2-40B4-BE49-F238E27FC236}">
                  <a16:creationId xmlns:a16="http://schemas.microsoft.com/office/drawing/2014/main" xmlns="" id="{0535AB71-8CE3-41F4-BEFB-CAE1AF8EE9D1}"/>
                </a:ext>
              </a:extLst>
            </p:cNvPr>
            <p:cNvSpPr/>
            <p:nvPr/>
          </p:nvSpPr>
          <p:spPr>
            <a:xfrm>
              <a:off x="-62673350" y="3881000"/>
              <a:ext cx="44125" cy="48075"/>
            </a:xfrm>
            <a:custGeom>
              <a:avLst/>
              <a:gdLst/>
              <a:ahLst/>
              <a:cxnLst/>
              <a:rect l="l" t="t" r="r" b="b"/>
              <a:pathLst>
                <a:path w="1765" h="1923" extrusionOk="0">
                  <a:moveTo>
                    <a:pt x="0" y="0"/>
                  </a:moveTo>
                  <a:cubicBezTo>
                    <a:pt x="32" y="316"/>
                    <a:pt x="63" y="631"/>
                    <a:pt x="63" y="977"/>
                  </a:cubicBezTo>
                  <a:cubicBezTo>
                    <a:pt x="63" y="1324"/>
                    <a:pt x="32" y="1670"/>
                    <a:pt x="0" y="1922"/>
                  </a:cubicBezTo>
                  <a:lnTo>
                    <a:pt x="1639" y="1922"/>
                  </a:lnTo>
                  <a:cubicBezTo>
                    <a:pt x="1733" y="1670"/>
                    <a:pt x="1765" y="1292"/>
                    <a:pt x="1765" y="977"/>
                  </a:cubicBezTo>
                  <a:cubicBezTo>
                    <a:pt x="1765" y="662"/>
                    <a:pt x="1733" y="316"/>
                    <a:pt x="16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25;p22">
              <a:extLst>
                <a:ext uri="{FF2B5EF4-FFF2-40B4-BE49-F238E27FC236}">
                  <a16:creationId xmlns:a16="http://schemas.microsoft.com/office/drawing/2014/main" xmlns="" id="{07A12F77-4394-4414-85D0-14EE7E4FE728}"/>
                </a:ext>
              </a:extLst>
            </p:cNvPr>
            <p:cNvSpPr/>
            <p:nvPr/>
          </p:nvSpPr>
          <p:spPr>
            <a:xfrm>
              <a:off x="-62810400" y="3810125"/>
              <a:ext cx="75625" cy="51200"/>
            </a:xfrm>
            <a:custGeom>
              <a:avLst/>
              <a:gdLst/>
              <a:ahLst/>
              <a:cxnLst/>
              <a:rect l="l" t="t" r="r" b="b"/>
              <a:pathLst>
                <a:path w="3025" h="2048" extrusionOk="0">
                  <a:moveTo>
                    <a:pt x="2993" y="0"/>
                  </a:moveTo>
                  <a:cubicBezTo>
                    <a:pt x="1702" y="158"/>
                    <a:pt x="599" y="945"/>
                    <a:pt x="0" y="2048"/>
                  </a:cubicBezTo>
                  <a:lnTo>
                    <a:pt x="1544" y="2048"/>
                  </a:lnTo>
                  <a:cubicBezTo>
                    <a:pt x="1828" y="1008"/>
                    <a:pt x="2363" y="284"/>
                    <a:pt x="3025" y="32"/>
                  </a:cubicBezTo>
                  <a:lnTo>
                    <a:pt x="30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26;p22">
              <a:extLst>
                <a:ext uri="{FF2B5EF4-FFF2-40B4-BE49-F238E27FC236}">
                  <a16:creationId xmlns:a16="http://schemas.microsoft.com/office/drawing/2014/main" xmlns="" id="{B5B16C4E-FB67-44C1-AF68-79DB2498F5C9}"/>
                </a:ext>
              </a:extLst>
            </p:cNvPr>
            <p:cNvSpPr/>
            <p:nvPr/>
          </p:nvSpPr>
          <p:spPr>
            <a:xfrm>
              <a:off x="-62715100" y="3881000"/>
              <a:ext cx="22850" cy="48075"/>
            </a:xfrm>
            <a:custGeom>
              <a:avLst/>
              <a:gdLst/>
              <a:ahLst/>
              <a:cxnLst/>
              <a:rect l="l" t="t" r="r" b="b"/>
              <a:pathLst>
                <a:path w="914" h="1923" extrusionOk="0">
                  <a:moveTo>
                    <a:pt x="1" y="0"/>
                  </a:moveTo>
                  <a:lnTo>
                    <a:pt x="1" y="1922"/>
                  </a:lnTo>
                  <a:lnTo>
                    <a:pt x="851" y="1922"/>
                  </a:lnTo>
                  <a:cubicBezTo>
                    <a:pt x="883" y="1607"/>
                    <a:pt x="914" y="1292"/>
                    <a:pt x="914" y="977"/>
                  </a:cubicBezTo>
                  <a:cubicBezTo>
                    <a:pt x="914" y="662"/>
                    <a:pt x="883" y="316"/>
                    <a:pt x="8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CuadroTexto 223">
            <a:extLst>
              <a:ext uri="{FF2B5EF4-FFF2-40B4-BE49-F238E27FC236}">
                <a16:creationId xmlns:a16="http://schemas.microsoft.com/office/drawing/2014/main" xmlns="" id="{26411C4B-6214-4D67-8992-CE0F89CE5B91}"/>
              </a:ext>
            </a:extLst>
          </p:cNvPr>
          <p:cNvSpPr txBox="1"/>
          <p:nvPr/>
        </p:nvSpPr>
        <p:spPr>
          <a:xfrm>
            <a:off x="6056425" y="471035"/>
            <a:ext cx="1553613" cy="531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2060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r>
              <a:rPr lang="es-ES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Renovación</a:t>
            </a:r>
            <a:endParaRPr lang="es-PE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CuadroTexto 224">
            <a:extLst>
              <a:ext uri="{FF2B5EF4-FFF2-40B4-BE49-F238E27FC236}">
                <a16:creationId xmlns:a16="http://schemas.microsoft.com/office/drawing/2014/main" xmlns="" id="{3CEB9669-1A4E-43E3-B02D-197F682C954E}"/>
              </a:ext>
            </a:extLst>
          </p:cNvPr>
          <p:cNvSpPr txBox="1"/>
          <p:nvPr/>
        </p:nvSpPr>
        <p:spPr>
          <a:xfrm>
            <a:off x="7776437" y="471035"/>
            <a:ext cx="2230595" cy="531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2060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pPr algn="ctr"/>
            <a:r>
              <a:rPr lang="es-ES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 </a:t>
            </a:r>
          </a:p>
          <a:p>
            <a:pPr algn="ctr"/>
            <a:r>
              <a:rPr lang="es-ES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</a:t>
            </a:r>
            <a:endParaRPr lang="es-PE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uadroTexto 225">
            <a:extLst>
              <a:ext uri="{FF2B5EF4-FFF2-40B4-BE49-F238E27FC236}">
                <a16:creationId xmlns:a16="http://schemas.microsoft.com/office/drawing/2014/main" xmlns="" id="{ED36254E-8E93-44C3-93D2-85969ACCEC0E}"/>
              </a:ext>
            </a:extLst>
          </p:cNvPr>
          <p:cNvSpPr txBox="1"/>
          <p:nvPr/>
        </p:nvSpPr>
        <p:spPr>
          <a:xfrm>
            <a:off x="9993184" y="479006"/>
            <a:ext cx="2230595" cy="531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2060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pPr algn="ctr"/>
            <a:r>
              <a:rPr lang="es-ES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expedientes</a:t>
            </a:r>
            <a:endParaRPr lang="es-PE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2">
            <a:extLst>
              <a:ext uri="{FF2B5EF4-FFF2-40B4-BE49-F238E27FC236}">
                <a16:creationId xmlns:a16="http://schemas.microsoft.com/office/drawing/2014/main" xmlns="" id="{B53C4B97-101B-4284-B962-D41A861F45EE}"/>
              </a:ext>
            </a:extLst>
          </p:cNvPr>
          <p:cNvSpPr txBox="1"/>
          <p:nvPr/>
        </p:nvSpPr>
        <p:spPr>
          <a:xfrm>
            <a:off x="1088917" y="3882305"/>
            <a:ext cx="3389254" cy="6463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37489" lvl="1" algn="just"/>
            <a:r>
              <a:rPr lang="es-P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 los postulantes que rindieron la PN de acuerdo con el cuadro de méritos publicado 2022.</a:t>
            </a:r>
            <a:endParaRPr lang="es-PE" sz="1400" spc="68" dirty="0">
              <a:solidFill>
                <a:srgbClr val="2B2B2B"/>
              </a:solidFill>
              <a:latin typeface="Arimo"/>
            </a:endParaRPr>
          </a:p>
        </p:txBody>
      </p:sp>
      <p:sp>
        <p:nvSpPr>
          <p:cNvPr id="110" name="Rectángulo: esquinas redondeadas 109">
            <a:extLst>
              <a:ext uri="{FF2B5EF4-FFF2-40B4-BE49-F238E27FC236}">
                <a16:creationId xmlns:a16="http://schemas.microsoft.com/office/drawing/2014/main" xmlns="" id="{19A4DFE3-BA76-413E-8203-4482DEAE8033}"/>
              </a:ext>
            </a:extLst>
          </p:cNvPr>
          <p:cNvSpPr/>
          <p:nvPr/>
        </p:nvSpPr>
        <p:spPr>
          <a:xfrm>
            <a:off x="296199" y="5085839"/>
            <a:ext cx="642135" cy="64213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11" name="Rectángulo: esquinas redondeadas 110">
            <a:extLst>
              <a:ext uri="{FF2B5EF4-FFF2-40B4-BE49-F238E27FC236}">
                <a16:creationId xmlns:a16="http://schemas.microsoft.com/office/drawing/2014/main" xmlns="" id="{62613B4E-BD4B-4336-A804-3E5706FBA33A}"/>
              </a:ext>
            </a:extLst>
          </p:cNvPr>
          <p:cNvSpPr/>
          <p:nvPr/>
        </p:nvSpPr>
        <p:spPr>
          <a:xfrm>
            <a:off x="297619" y="3853719"/>
            <a:ext cx="642135" cy="64213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grpSp>
        <p:nvGrpSpPr>
          <p:cNvPr id="117" name="Google Shape;9033;p72">
            <a:extLst>
              <a:ext uri="{FF2B5EF4-FFF2-40B4-BE49-F238E27FC236}">
                <a16:creationId xmlns:a16="http://schemas.microsoft.com/office/drawing/2014/main" xmlns="" id="{53F01601-9943-4E46-91A1-2342B35F21A4}"/>
              </a:ext>
            </a:extLst>
          </p:cNvPr>
          <p:cNvGrpSpPr/>
          <p:nvPr/>
        </p:nvGrpSpPr>
        <p:grpSpPr>
          <a:xfrm>
            <a:off x="453003" y="4010875"/>
            <a:ext cx="331366" cy="327823"/>
            <a:chOff x="-5611575" y="3272950"/>
            <a:chExt cx="294600" cy="291450"/>
          </a:xfrm>
          <a:solidFill>
            <a:schemeClr val="bg1"/>
          </a:solidFill>
        </p:grpSpPr>
        <p:sp>
          <p:nvSpPr>
            <p:cNvPr id="118" name="Google Shape;9034;p72">
              <a:extLst>
                <a:ext uri="{FF2B5EF4-FFF2-40B4-BE49-F238E27FC236}">
                  <a16:creationId xmlns:a16="http://schemas.microsoft.com/office/drawing/2014/main" xmlns="" id="{A7271C10-7E2C-4277-BEF1-25684DC402C5}"/>
                </a:ext>
              </a:extLst>
            </p:cNvPr>
            <p:cNvSpPr/>
            <p:nvPr/>
          </p:nvSpPr>
          <p:spPr>
            <a:xfrm>
              <a:off x="-5594250" y="3273750"/>
              <a:ext cx="85875" cy="84300"/>
            </a:xfrm>
            <a:custGeom>
              <a:avLst/>
              <a:gdLst/>
              <a:ahLst/>
              <a:cxnLst/>
              <a:rect l="l" t="t" r="r" b="b"/>
              <a:pathLst>
                <a:path w="3435" h="3372" extrusionOk="0">
                  <a:moveTo>
                    <a:pt x="1734" y="0"/>
                  </a:moveTo>
                  <a:cubicBezTo>
                    <a:pt x="788" y="0"/>
                    <a:pt x="32" y="756"/>
                    <a:pt x="32" y="1702"/>
                  </a:cubicBezTo>
                  <a:cubicBezTo>
                    <a:pt x="1" y="2678"/>
                    <a:pt x="820" y="3371"/>
                    <a:pt x="1702" y="3371"/>
                  </a:cubicBezTo>
                  <a:cubicBezTo>
                    <a:pt x="2269" y="3371"/>
                    <a:pt x="2899" y="3025"/>
                    <a:pt x="3214" y="2426"/>
                  </a:cubicBezTo>
                  <a:cubicBezTo>
                    <a:pt x="3340" y="2206"/>
                    <a:pt x="3435" y="1922"/>
                    <a:pt x="3435" y="1702"/>
                  </a:cubicBezTo>
                  <a:cubicBezTo>
                    <a:pt x="3435" y="756"/>
                    <a:pt x="2679" y="0"/>
                    <a:pt x="17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" name="Google Shape;9035;p72">
              <a:extLst>
                <a:ext uri="{FF2B5EF4-FFF2-40B4-BE49-F238E27FC236}">
                  <a16:creationId xmlns:a16="http://schemas.microsoft.com/office/drawing/2014/main" xmlns="" id="{7262B8D6-811F-4DE5-A253-8D422824793A}"/>
                </a:ext>
              </a:extLst>
            </p:cNvPr>
            <p:cNvSpPr/>
            <p:nvPr/>
          </p:nvSpPr>
          <p:spPr>
            <a:xfrm>
              <a:off x="-5457200" y="3324950"/>
              <a:ext cx="67775" cy="67750"/>
            </a:xfrm>
            <a:custGeom>
              <a:avLst/>
              <a:gdLst/>
              <a:ahLst/>
              <a:cxnLst/>
              <a:rect l="l" t="t" r="r" b="b"/>
              <a:pathLst>
                <a:path w="2711" h="2710" extrusionOk="0">
                  <a:moveTo>
                    <a:pt x="1009" y="0"/>
                  </a:moveTo>
                  <a:cubicBezTo>
                    <a:pt x="410" y="158"/>
                    <a:pt x="1" y="662"/>
                    <a:pt x="1" y="1323"/>
                  </a:cubicBezTo>
                  <a:cubicBezTo>
                    <a:pt x="1" y="2079"/>
                    <a:pt x="631" y="2710"/>
                    <a:pt x="1355" y="2710"/>
                  </a:cubicBezTo>
                  <a:cubicBezTo>
                    <a:pt x="1985" y="2710"/>
                    <a:pt x="2553" y="2268"/>
                    <a:pt x="2710" y="1701"/>
                  </a:cubicBezTo>
                  <a:lnTo>
                    <a:pt x="1355" y="1701"/>
                  </a:lnTo>
                  <a:cubicBezTo>
                    <a:pt x="1166" y="1701"/>
                    <a:pt x="1009" y="1544"/>
                    <a:pt x="1009" y="1323"/>
                  </a:cubicBezTo>
                  <a:lnTo>
                    <a:pt x="100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" name="Google Shape;9036;p72">
              <a:extLst>
                <a:ext uri="{FF2B5EF4-FFF2-40B4-BE49-F238E27FC236}">
                  <a16:creationId xmlns:a16="http://schemas.microsoft.com/office/drawing/2014/main" xmlns="" id="{E9331CDF-10A0-42D4-99CF-6C7D0F1B70B5}"/>
                </a:ext>
              </a:extLst>
            </p:cNvPr>
            <p:cNvSpPr/>
            <p:nvPr/>
          </p:nvSpPr>
          <p:spPr>
            <a:xfrm>
              <a:off x="-5415450" y="3325725"/>
              <a:ext cx="25225" cy="24450"/>
            </a:xfrm>
            <a:custGeom>
              <a:avLst/>
              <a:gdLst/>
              <a:ahLst/>
              <a:cxnLst/>
              <a:rect l="l" t="t" r="r" b="b"/>
              <a:pathLst>
                <a:path w="1009" h="978" extrusionOk="0">
                  <a:moveTo>
                    <a:pt x="0" y="1"/>
                  </a:moveTo>
                  <a:lnTo>
                    <a:pt x="0" y="977"/>
                  </a:lnTo>
                  <a:lnTo>
                    <a:pt x="1009" y="977"/>
                  </a:lnTo>
                  <a:cubicBezTo>
                    <a:pt x="883" y="473"/>
                    <a:pt x="473" y="127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9037;p72">
              <a:extLst>
                <a:ext uri="{FF2B5EF4-FFF2-40B4-BE49-F238E27FC236}">
                  <a16:creationId xmlns:a16="http://schemas.microsoft.com/office/drawing/2014/main" xmlns="" id="{3AC61AEE-32E3-4D7D-AA91-4FD475FA444D}"/>
                </a:ext>
              </a:extLst>
            </p:cNvPr>
            <p:cNvSpPr/>
            <p:nvPr/>
          </p:nvSpPr>
          <p:spPr>
            <a:xfrm>
              <a:off x="-5611575" y="3359600"/>
              <a:ext cx="118950" cy="204800"/>
            </a:xfrm>
            <a:custGeom>
              <a:avLst/>
              <a:gdLst/>
              <a:ahLst/>
              <a:cxnLst/>
              <a:rect l="l" t="t" r="r" b="b"/>
              <a:pathLst>
                <a:path w="4758" h="8192" extrusionOk="0">
                  <a:moveTo>
                    <a:pt x="694" y="0"/>
                  </a:moveTo>
                  <a:cubicBezTo>
                    <a:pt x="253" y="410"/>
                    <a:pt x="1" y="1008"/>
                    <a:pt x="1" y="1670"/>
                  </a:cubicBezTo>
                  <a:lnTo>
                    <a:pt x="1" y="3718"/>
                  </a:lnTo>
                  <a:cubicBezTo>
                    <a:pt x="1" y="4159"/>
                    <a:pt x="253" y="4569"/>
                    <a:pt x="662" y="4726"/>
                  </a:cubicBezTo>
                  <a:lnTo>
                    <a:pt x="662" y="7152"/>
                  </a:lnTo>
                  <a:cubicBezTo>
                    <a:pt x="662" y="7687"/>
                    <a:pt x="1135" y="8192"/>
                    <a:pt x="1670" y="8192"/>
                  </a:cubicBezTo>
                  <a:lnTo>
                    <a:pt x="3057" y="8192"/>
                  </a:lnTo>
                  <a:cubicBezTo>
                    <a:pt x="3624" y="8192"/>
                    <a:pt x="4096" y="7719"/>
                    <a:pt x="4096" y="7152"/>
                  </a:cubicBezTo>
                  <a:lnTo>
                    <a:pt x="4096" y="4726"/>
                  </a:lnTo>
                  <a:cubicBezTo>
                    <a:pt x="4474" y="4569"/>
                    <a:pt x="4758" y="4190"/>
                    <a:pt x="4758" y="3718"/>
                  </a:cubicBezTo>
                  <a:lnTo>
                    <a:pt x="4758" y="1670"/>
                  </a:lnTo>
                  <a:cubicBezTo>
                    <a:pt x="4758" y="1008"/>
                    <a:pt x="4474" y="410"/>
                    <a:pt x="4033" y="0"/>
                  </a:cubicBezTo>
                  <a:cubicBezTo>
                    <a:pt x="3718" y="347"/>
                    <a:pt x="3246" y="567"/>
                    <a:pt x="2742" y="662"/>
                  </a:cubicBezTo>
                  <a:lnTo>
                    <a:pt x="2742" y="2395"/>
                  </a:lnTo>
                  <a:cubicBezTo>
                    <a:pt x="2742" y="2584"/>
                    <a:pt x="2584" y="2741"/>
                    <a:pt x="2395" y="2741"/>
                  </a:cubicBezTo>
                  <a:cubicBezTo>
                    <a:pt x="2175" y="2741"/>
                    <a:pt x="2017" y="2584"/>
                    <a:pt x="2017" y="2395"/>
                  </a:cubicBezTo>
                  <a:lnTo>
                    <a:pt x="2017" y="662"/>
                  </a:lnTo>
                  <a:cubicBezTo>
                    <a:pt x="1513" y="567"/>
                    <a:pt x="1040" y="347"/>
                    <a:pt x="6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" name="Google Shape;9038;p72">
              <a:extLst>
                <a:ext uri="{FF2B5EF4-FFF2-40B4-BE49-F238E27FC236}">
                  <a16:creationId xmlns:a16="http://schemas.microsoft.com/office/drawing/2014/main" xmlns="" id="{5CEBE571-E8B2-4793-B683-9F732690335E}"/>
                </a:ext>
              </a:extLst>
            </p:cNvPr>
            <p:cNvSpPr/>
            <p:nvPr/>
          </p:nvSpPr>
          <p:spPr>
            <a:xfrm>
              <a:off x="-5510750" y="3272950"/>
              <a:ext cx="193775" cy="187475"/>
            </a:xfrm>
            <a:custGeom>
              <a:avLst/>
              <a:gdLst/>
              <a:ahLst/>
              <a:cxnLst/>
              <a:rect l="l" t="t" r="r" b="b"/>
              <a:pathLst>
                <a:path w="7751" h="7499" extrusionOk="0">
                  <a:moveTo>
                    <a:pt x="3497" y="1355"/>
                  </a:moveTo>
                  <a:cubicBezTo>
                    <a:pt x="4663" y="1355"/>
                    <a:pt x="5577" y="2269"/>
                    <a:pt x="5577" y="3403"/>
                  </a:cubicBezTo>
                  <a:cubicBezTo>
                    <a:pt x="5577" y="4569"/>
                    <a:pt x="4600" y="5451"/>
                    <a:pt x="3497" y="5451"/>
                  </a:cubicBezTo>
                  <a:cubicBezTo>
                    <a:pt x="2363" y="5451"/>
                    <a:pt x="1450" y="4569"/>
                    <a:pt x="1450" y="3403"/>
                  </a:cubicBezTo>
                  <a:cubicBezTo>
                    <a:pt x="1450" y="2269"/>
                    <a:pt x="2363" y="1355"/>
                    <a:pt x="3497" y="1355"/>
                  </a:cubicBezTo>
                  <a:close/>
                  <a:moveTo>
                    <a:pt x="0" y="1"/>
                  </a:moveTo>
                  <a:cubicBezTo>
                    <a:pt x="441" y="410"/>
                    <a:pt x="725" y="1009"/>
                    <a:pt x="725" y="1671"/>
                  </a:cubicBezTo>
                  <a:cubicBezTo>
                    <a:pt x="725" y="2112"/>
                    <a:pt x="599" y="2521"/>
                    <a:pt x="410" y="2868"/>
                  </a:cubicBezTo>
                  <a:cubicBezTo>
                    <a:pt x="1040" y="3403"/>
                    <a:pt x="1387" y="4191"/>
                    <a:pt x="1387" y="5105"/>
                  </a:cubicBezTo>
                  <a:lnTo>
                    <a:pt x="1387" y="7152"/>
                  </a:lnTo>
                  <a:cubicBezTo>
                    <a:pt x="1387" y="7278"/>
                    <a:pt x="1387" y="7404"/>
                    <a:pt x="1355" y="7499"/>
                  </a:cubicBezTo>
                  <a:lnTo>
                    <a:pt x="5829" y="7499"/>
                  </a:lnTo>
                  <a:cubicBezTo>
                    <a:pt x="6396" y="7499"/>
                    <a:pt x="6900" y="7026"/>
                    <a:pt x="6900" y="6491"/>
                  </a:cubicBezTo>
                  <a:lnTo>
                    <a:pt x="6900" y="694"/>
                  </a:lnTo>
                  <a:lnTo>
                    <a:pt x="7246" y="694"/>
                  </a:lnTo>
                  <a:cubicBezTo>
                    <a:pt x="7751" y="694"/>
                    <a:pt x="7751" y="1"/>
                    <a:pt x="727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xmlns="" id="{D7850325-DA84-4063-8308-2AF7F33AEDBF}"/>
              </a:ext>
            </a:extLst>
          </p:cNvPr>
          <p:cNvCxnSpPr>
            <a:cxnSpLocks/>
          </p:cNvCxnSpPr>
          <p:nvPr/>
        </p:nvCxnSpPr>
        <p:spPr>
          <a:xfrm>
            <a:off x="1113290" y="3775033"/>
            <a:ext cx="0" cy="79950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xmlns="" id="{A160AE98-C3F7-4C41-962A-13005DD4BBE9}"/>
              </a:ext>
            </a:extLst>
          </p:cNvPr>
          <p:cNvCxnSpPr>
            <a:cxnSpLocks/>
          </p:cNvCxnSpPr>
          <p:nvPr/>
        </p:nvCxnSpPr>
        <p:spPr>
          <a:xfrm>
            <a:off x="1111870" y="5007153"/>
            <a:ext cx="0" cy="79950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2">
            <a:extLst>
              <a:ext uri="{FF2B5EF4-FFF2-40B4-BE49-F238E27FC236}">
                <a16:creationId xmlns:a16="http://schemas.microsoft.com/office/drawing/2014/main" xmlns="" id="{E65F9D1B-BFF7-4136-B8C5-1A03A6C8C3DB}"/>
              </a:ext>
            </a:extLst>
          </p:cNvPr>
          <p:cNvSpPr txBox="1"/>
          <p:nvPr/>
        </p:nvSpPr>
        <p:spPr>
          <a:xfrm>
            <a:off x="1105217" y="4992437"/>
            <a:ext cx="3389253" cy="8617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37489" lvl="1" algn="just"/>
            <a:r>
              <a:rPr lang="es-PE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postulantes presentan sus documentos ante la UGEL que seleccionaron para el concurso de ingreso a la CPM.</a:t>
            </a:r>
            <a:endParaRPr lang="es-PE" sz="1400" spc="68" dirty="0">
              <a:solidFill>
                <a:srgbClr val="2B2B2B"/>
              </a:solidFill>
              <a:latin typeface="Arimo"/>
            </a:endParaRPr>
          </a:p>
        </p:txBody>
      </p:sp>
      <p:sp>
        <p:nvSpPr>
          <p:cNvPr id="126" name="CuadroTexto 125">
            <a:extLst>
              <a:ext uri="{FF2B5EF4-FFF2-40B4-BE49-F238E27FC236}">
                <a16:creationId xmlns:a16="http://schemas.microsoft.com/office/drawing/2014/main" xmlns="" id="{C3FC567B-CF34-4750-A68E-06E6019F4FF3}"/>
              </a:ext>
            </a:extLst>
          </p:cNvPr>
          <p:cNvSpPr txBox="1"/>
          <p:nvPr/>
        </p:nvSpPr>
        <p:spPr>
          <a:xfrm>
            <a:off x="-10055" y="1244843"/>
            <a:ext cx="4762016" cy="531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2060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Por resultados de la Prueba Nacional</a:t>
            </a:r>
            <a:endParaRPr lang="es-P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7" name="Imagen 126">
            <a:extLst>
              <a:ext uri="{FF2B5EF4-FFF2-40B4-BE49-F238E27FC236}">
                <a16:creationId xmlns:a16="http://schemas.microsoft.com/office/drawing/2014/main" xmlns="" id="{456EBF2C-F810-4362-8473-E4B9205A3F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82" y="5149899"/>
            <a:ext cx="514014" cy="514014"/>
          </a:xfrm>
          <a:prstGeom prst="rect">
            <a:avLst/>
          </a:prstGeom>
        </p:spPr>
      </p:pic>
      <p:sp>
        <p:nvSpPr>
          <p:cNvPr id="130" name="Elipse 129">
            <a:extLst>
              <a:ext uri="{FF2B5EF4-FFF2-40B4-BE49-F238E27FC236}">
                <a16:creationId xmlns:a16="http://schemas.microsoft.com/office/drawing/2014/main" xmlns="" id="{BF07FCA2-7318-4FFA-A4BA-9A50E898136F}"/>
              </a:ext>
            </a:extLst>
          </p:cNvPr>
          <p:cNvSpPr/>
          <p:nvPr/>
        </p:nvSpPr>
        <p:spPr>
          <a:xfrm>
            <a:off x="4953326" y="3651427"/>
            <a:ext cx="499920" cy="50477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 dirty="0"/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xmlns="" id="{776E36DC-AA62-4A63-9C15-311E13728B64}"/>
              </a:ext>
            </a:extLst>
          </p:cNvPr>
          <p:cNvSpPr txBox="1"/>
          <p:nvPr/>
        </p:nvSpPr>
        <p:spPr>
          <a:xfrm>
            <a:off x="5016301" y="3624886"/>
            <a:ext cx="415784" cy="531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2060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P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21">
            <a:extLst>
              <a:ext uri="{FF2B5EF4-FFF2-40B4-BE49-F238E27FC236}">
                <a16:creationId xmlns:a16="http://schemas.microsoft.com/office/drawing/2014/main" xmlns="" id="{D689D710-E524-46F8-9FC9-D0ED19E6AA23}"/>
              </a:ext>
            </a:extLst>
          </p:cNvPr>
          <p:cNvSpPr txBox="1"/>
          <p:nvPr/>
        </p:nvSpPr>
        <p:spPr>
          <a:xfrm>
            <a:off x="5704492" y="471034"/>
            <a:ext cx="6395407" cy="16030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167"/>
              </a:lnSpc>
            </a:pP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REQUISITOS: </a:t>
            </a:r>
            <a:endParaRPr lang="en-US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167"/>
              </a:lnSpc>
            </a:pP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descritos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según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la </a:t>
            </a:r>
            <a:r>
              <a:rPr lang="es-PE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convocó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PN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CPM  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III RVM N.° 081-2022-MINEDU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cutt.ly/LwXdxDzu</a:t>
            </a:r>
            <a:endParaRPr lang="en-US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167"/>
              </a:lnSpc>
            </a:pPr>
            <a:r>
              <a:rPr lang="en-US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Anexos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9, 10, 11, 12 y 19* de la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D. S. N.° </a:t>
            </a:r>
            <a:r>
              <a:rPr lang="es-PE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020-2023-MINEDU</a:t>
            </a:r>
          </a:p>
          <a:p>
            <a:pPr>
              <a:lnSpc>
                <a:spcPts val="1484"/>
              </a:lnSpc>
            </a:pP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Exigible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caso el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postulante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nombrado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contratado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086"/>
              </a:lnSpc>
            </a:pPr>
            <a:endParaRPr lang="en-US" sz="1200" u="sng" spc="65" dirty="0">
              <a:solidFill>
                <a:srgbClr val="2B2B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ts val="1086"/>
              </a:lnSpc>
              <a:spcBef>
                <a:spcPct val="0"/>
              </a:spcBef>
            </a:pPr>
            <a:endParaRPr lang="en-US" sz="1200" u="sng" spc="65" dirty="0">
              <a:solidFill>
                <a:srgbClr val="2B2B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9">
            <a:extLst>
              <a:ext uri="{FF2B5EF4-FFF2-40B4-BE49-F238E27FC236}">
                <a16:creationId xmlns:a16="http://schemas.microsoft.com/office/drawing/2014/main" xmlns="" id="{D6D074DB-E39E-4460-855F-A667659E676D}"/>
              </a:ext>
            </a:extLst>
          </p:cNvPr>
          <p:cNvSpPr txBox="1"/>
          <p:nvPr/>
        </p:nvSpPr>
        <p:spPr>
          <a:xfrm>
            <a:off x="5649659" y="2013178"/>
            <a:ext cx="6277326" cy="13465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129"/>
              </a:lnSpc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emisión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haberse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efectuado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hasta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establecida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concurso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CPM (05.07.2022), y para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pedagógico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universitario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adicionalmente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deberá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resolutivo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emitido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la DRE o de la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inscribio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(numeral 20.1 del D. S. N.° 020-2023-MINEDU).</a:t>
            </a:r>
            <a:endParaRPr lang="en-US" sz="1200" b="1" spc="94" dirty="0">
              <a:solidFill>
                <a:srgbClr val="2B2B2B"/>
              </a:solidFill>
              <a:latin typeface="Arimo Bold"/>
            </a:endParaRPr>
          </a:p>
        </p:txBody>
      </p:sp>
      <p:sp>
        <p:nvSpPr>
          <p:cNvPr id="137" name="TextBox 20">
            <a:extLst>
              <a:ext uri="{FF2B5EF4-FFF2-40B4-BE49-F238E27FC236}">
                <a16:creationId xmlns:a16="http://schemas.microsoft.com/office/drawing/2014/main" xmlns="" id="{F84692A1-0C44-48B5-A335-EF57819C974E}"/>
              </a:ext>
            </a:extLst>
          </p:cNvPr>
          <p:cNvSpPr txBox="1"/>
          <p:nvPr/>
        </p:nvSpPr>
        <p:spPr>
          <a:xfrm>
            <a:off x="5516221" y="3523957"/>
            <a:ext cx="6502080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indent="0" algn="just">
              <a:lnSpc>
                <a:spcPts val="2129"/>
              </a:lnSpc>
              <a:spcBef>
                <a:spcPct val="0"/>
              </a:spcBef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postulante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no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algún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ningún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declarado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OBSERVADO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presentarlos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hasta la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reclamos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prevista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regional 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(numeral 23.2 del D. S. N.° 020-2023-MINEDU).</a:t>
            </a:r>
          </a:p>
          <a:p>
            <a:pPr marL="0" lvl="0" indent="0" algn="just">
              <a:lnSpc>
                <a:spcPts val="2059"/>
              </a:lnSpc>
              <a:spcBef>
                <a:spcPct val="0"/>
              </a:spcBef>
            </a:pPr>
            <a:endParaRPr lang="en-US" sz="1200" u="none" strike="noStrike" spc="91" dirty="0">
              <a:solidFill>
                <a:srgbClr val="2B2B2B"/>
              </a:solidFill>
              <a:latin typeface="Arimo Bold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9EE45768-2D7C-41FB-AF9E-7858F8DC7E7D}"/>
              </a:ext>
            </a:extLst>
          </p:cNvPr>
          <p:cNvSpPr/>
          <p:nvPr/>
        </p:nvSpPr>
        <p:spPr>
          <a:xfrm>
            <a:off x="5247711" y="471035"/>
            <a:ext cx="6933108" cy="142438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7A78DCEE-566A-4033-94FF-6C5CFE314A0F}"/>
              </a:ext>
            </a:extLst>
          </p:cNvPr>
          <p:cNvSpPr/>
          <p:nvPr/>
        </p:nvSpPr>
        <p:spPr>
          <a:xfrm>
            <a:off x="4889558" y="923150"/>
            <a:ext cx="499920" cy="50477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 dirty="0"/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xmlns="" id="{A71B64A5-18A0-4716-9673-72B375FB30D6}"/>
              </a:ext>
            </a:extLst>
          </p:cNvPr>
          <p:cNvSpPr txBox="1"/>
          <p:nvPr/>
        </p:nvSpPr>
        <p:spPr>
          <a:xfrm>
            <a:off x="4968363" y="891683"/>
            <a:ext cx="415784" cy="531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2060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P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tángulo 137">
            <a:extLst>
              <a:ext uri="{FF2B5EF4-FFF2-40B4-BE49-F238E27FC236}">
                <a16:creationId xmlns:a16="http://schemas.microsoft.com/office/drawing/2014/main" xmlns="" id="{2167F3E8-1FA8-44B7-9100-1BF96CAE6D5C}"/>
              </a:ext>
            </a:extLst>
          </p:cNvPr>
          <p:cNvSpPr/>
          <p:nvPr/>
        </p:nvSpPr>
        <p:spPr>
          <a:xfrm>
            <a:off x="5247711" y="1927442"/>
            <a:ext cx="6933108" cy="1426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xmlns="" id="{C9B9B6AA-FAD9-4DC3-8E49-675DBCAC54B2}"/>
              </a:ext>
            </a:extLst>
          </p:cNvPr>
          <p:cNvSpPr/>
          <p:nvPr/>
        </p:nvSpPr>
        <p:spPr>
          <a:xfrm>
            <a:off x="4918789" y="2364083"/>
            <a:ext cx="499920" cy="50477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 dirty="0"/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xmlns="" id="{A046F8AD-4381-486A-8A24-5084D002EFA2}"/>
              </a:ext>
            </a:extLst>
          </p:cNvPr>
          <p:cNvSpPr txBox="1"/>
          <p:nvPr/>
        </p:nvSpPr>
        <p:spPr>
          <a:xfrm>
            <a:off x="4960857" y="2369009"/>
            <a:ext cx="415784" cy="531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2060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P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ángulo 138">
            <a:extLst>
              <a:ext uri="{FF2B5EF4-FFF2-40B4-BE49-F238E27FC236}">
                <a16:creationId xmlns:a16="http://schemas.microsoft.com/office/drawing/2014/main" xmlns="" id="{4309AB4B-E1EF-4DF2-B17B-4AA4E9088A85}"/>
              </a:ext>
            </a:extLst>
          </p:cNvPr>
          <p:cNvSpPr/>
          <p:nvPr/>
        </p:nvSpPr>
        <p:spPr>
          <a:xfrm>
            <a:off x="5224193" y="3439508"/>
            <a:ext cx="6956626" cy="108270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xmlns="" id="{C4DFBAEB-3E0F-4161-AC42-ECEB697A0B89}"/>
              </a:ext>
            </a:extLst>
          </p:cNvPr>
          <p:cNvSpPr/>
          <p:nvPr/>
        </p:nvSpPr>
        <p:spPr>
          <a:xfrm>
            <a:off x="-10055" y="1659496"/>
            <a:ext cx="4192441" cy="1286206"/>
          </a:xfrm>
          <a:prstGeom prst="rect">
            <a:avLst/>
          </a:prstGeom>
          <a:solidFill>
            <a:srgbClr val="FCEC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5" name="Gráfico 27">
            <a:extLst>
              <a:ext uri="{FF2B5EF4-FFF2-40B4-BE49-F238E27FC236}">
                <a16:creationId xmlns:a16="http://schemas.microsoft.com/office/drawing/2014/main" xmlns="" id="{AE07CE97-2F1B-4E83-9A7E-63D0A4587FA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 b="38725"/>
          <a:stretch/>
        </p:blipFill>
        <p:spPr>
          <a:xfrm flipH="1">
            <a:off x="179645" y="1742272"/>
            <a:ext cx="1091483" cy="1185603"/>
          </a:xfrm>
          <a:prstGeom prst="rect">
            <a:avLst/>
          </a:prstGeom>
        </p:spPr>
      </p:pic>
      <p:sp>
        <p:nvSpPr>
          <p:cNvPr id="66" name="CuadroTexto 65">
            <a:extLst>
              <a:ext uri="{FF2B5EF4-FFF2-40B4-BE49-F238E27FC236}">
                <a16:creationId xmlns:a16="http://schemas.microsoft.com/office/drawing/2014/main" xmlns="" id="{DCC6FA99-3A31-4849-8E6E-8A71F1B5DDBC}"/>
              </a:ext>
            </a:extLst>
          </p:cNvPr>
          <p:cNvSpPr txBox="1"/>
          <p:nvPr/>
        </p:nvSpPr>
        <p:spPr>
          <a:xfrm>
            <a:off x="1554312" y="1800895"/>
            <a:ext cx="2238769" cy="1003408"/>
          </a:xfrm>
          <a:prstGeom prst="rect">
            <a:avLst/>
          </a:prstGeom>
        </p:spPr>
        <p:txBody>
          <a:bodyPr vert="horz" wrap="square" lIns="0" tIns="18344" rIns="0" bIns="0" rtlCol="0">
            <a:spAutoFit/>
          </a:bodyPr>
          <a:lstStyle>
            <a:defPPr>
              <a:defRPr lang="en-US"/>
            </a:defPPr>
            <a:lvl1pPr marL="18344" algn="ctr">
              <a:spcBef>
                <a:spcPts val="144"/>
              </a:spcBef>
              <a:buNone/>
              <a:defRPr sz="2700" spc="195">
                <a:solidFill>
                  <a:schemeClr val="bg1"/>
                </a:solidFill>
                <a:latin typeface="Gotham Rounded Bold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a tomar en cuenta por los comités de evaluación </a:t>
            </a:r>
            <a:endParaRPr lang="es-PE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xmlns="" id="{4309AB4B-E1EF-4DF2-B17B-4AA4E9088A85}"/>
              </a:ext>
            </a:extLst>
          </p:cNvPr>
          <p:cNvSpPr/>
          <p:nvPr/>
        </p:nvSpPr>
        <p:spPr>
          <a:xfrm>
            <a:off x="5247711" y="4627716"/>
            <a:ext cx="6956626" cy="18003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xmlns="" id="{C9B9B6AA-FAD9-4DC3-8E49-675DBCAC54B2}"/>
              </a:ext>
            </a:extLst>
          </p:cNvPr>
          <p:cNvSpPr/>
          <p:nvPr/>
        </p:nvSpPr>
        <p:spPr>
          <a:xfrm>
            <a:off x="4967987" y="4811489"/>
            <a:ext cx="499920" cy="50477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200" dirty="0"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xmlns="" id="{776E36DC-AA62-4A63-9C15-311E13728B64}"/>
              </a:ext>
            </a:extLst>
          </p:cNvPr>
          <p:cNvSpPr txBox="1"/>
          <p:nvPr/>
        </p:nvSpPr>
        <p:spPr>
          <a:xfrm>
            <a:off x="5010055" y="4817557"/>
            <a:ext cx="415784" cy="531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2060"/>
                </a:solidFill>
                <a:latin typeface="Poppins" pitchFamily="2" charset="77"/>
                <a:ea typeface="+mj-ea"/>
                <a:cs typeface="Poppins" pitchFamily="2" charset="77"/>
              </a:defRPr>
            </a:lvl1pPr>
          </a:lstStyle>
          <a:p>
            <a:r>
              <a:rPr lang="es-E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P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418709" y="4621073"/>
            <a:ext cx="678562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29"/>
              </a:lnSpc>
              <a:spcBef>
                <a:spcPct val="0"/>
              </a:spcBef>
            </a:pP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dos o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postulantes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méritos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verificará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evaluará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expediente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empatados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teniendo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cuenta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establecidos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13.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persistir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deberá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dispuesto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numeral 24.7 del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de la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persistir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empate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deberá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establecidos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numeral 24.9 del </a:t>
            </a:r>
            <a:r>
              <a:rPr lang="en-US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(Numeral 23.3 de la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 020-2023-MINEDU)</a:t>
            </a:r>
          </a:p>
        </p:txBody>
      </p:sp>
    </p:spTree>
    <p:extLst>
      <p:ext uri="{BB962C8B-B14F-4D97-AF65-F5344CB8AC3E}">
        <p14:creationId xmlns:p14="http://schemas.microsoft.com/office/powerpoint/2010/main" val="35941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342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Arimo</vt:lpstr>
      <vt:lpstr>Arimo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OROZCO DIAZ</dc:creator>
  <cp:lastModifiedBy>TRAYECTORIADITEN_07</cp:lastModifiedBy>
  <cp:revision>51</cp:revision>
  <dcterms:created xsi:type="dcterms:W3CDTF">2024-01-03T21:14:54Z</dcterms:created>
  <dcterms:modified xsi:type="dcterms:W3CDTF">2024-02-05T14:43:00Z</dcterms:modified>
</cp:coreProperties>
</file>